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2" r:id="rId5"/>
    <p:sldId id="294" r:id="rId6"/>
    <p:sldId id="256" r:id="rId7"/>
    <p:sldId id="297" r:id="rId8"/>
    <p:sldId id="272" r:id="rId9"/>
    <p:sldId id="273" r:id="rId10"/>
    <p:sldId id="271" r:id="rId11"/>
    <p:sldId id="302" r:id="rId12"/>
    <p:sldId id="298" r:id="rId13"/>
    <p:sldId id="300" r:id="rId14"/>
    <p:sldId id="301" r:id="rId15"/>
    <p:sldId id="303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1C310-F79C-4DE5-AEA0-7DDE8044472E}" v="201" dt="2022-04-20T10:46:18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ayi, Siyabonga (Mr)(SeSummerstrand South Campus))" userId="be00db22-34c3-4c9c-8dd1-52b5bffdbc05" providerId="ADAL" clId="{0B51C310-F79C-4DE5-AEA0-7DDE8044472E}"/>
    <pc:docChg chg="custSel delSld modSld">
      <pc:chgData name="Sirayi, Siyabonga (Mr)(SeSummerstrand South Campus))" userId="be00db22-34c3-4c9c-8dd1-52b5bffdbc05" providerId="ADAL" clId="{0B51C310-F79C-4DE5-AEA0-7DDE8044472E}" dt="2022-04-20T10:46:18.063" v="631"/>
      <pc:docMkLst>
        <pc:docMk/>
      </pc:docMkLst>
      <pc:sldChg chg="delSp modSp mod">
        <pc:chgData name="Sirayi, Siyabonga (Mr)(SeSummerstrand South Campus))" userId="be00db22-34c3-4c9c-8dd1-52b5bffdbc05" providerId="ADAL" clId="{0B51C310-F79C-4DE5-AEA0-7DDE8044472E}" dt="2022-04-20T00:48:24.463" v="627" actId="478"/>
        <pc:sldMkLst>
          <pc:docMk/>
          <pc:sldMk cId="4199100077" sldId="256"/>
        </pc:sldMkLst>
        <pc:spChg chg="mod">
          <ac:chgData name="Sirayi, Siyabonga (Mr)(SeSummerstrand South Campus))" userId="be00db22-34c3-4c9c-8dd1-52b5bffdbc05" providerId="ADAL" clId="{0B51C310-F79C-4DE5-AEA0-7DDE8044472E}" dt="2022-04-20T00:48:05.149" v="624" actId="20577"/>
          <ac:spMkLst>
            <pc:docMk/>
            <pc:sldMk cId="4199100077" sldId="256"/>
            <ac:spMk id="2" creationId="{55D23A8F-D5FD-41B2-97EE-B566F516D431}"/>
          </ac:spMkLst>
        </pc:spChg>
        <pc:picChg chg="del mod">
          <ac:chgData name="Sirayi, Siyabonga (Mr)(SeSummerstrand South Campus))" userId="be00db22-34c3-4c9c-8dd1-52b5bffdbc05" providerId="ADAL" clId="{0B51C310-F79C-4DE5-AEA0-7DDE8044472E}" dt="2022-04-20T00:48:24.463" v="627" actId="478"/>
          <ac:picMkLst>
            <pc:docMk/>
            <pc:sldMk cId="4199100077" sldId="256"/>
            <ac:picMk id="1026" creationId="{00000000-0000-0000-0000-000000000000}"/>
          </ac:picMkLst>
        </pc:picChg>
      </pc:sldChg>
      <pc:sldChg chg="modSp mod">
        <pc:chgData name="Sirayi, Siyabonga (Mr)(SeSummerstrand South Campus))" userId="be00db22-34c3-4c9c-8dd1-52b5bffdbc05" providerId="ADAL" clId="{0B51C310-F79C-4DE5-AEA0-7DDE8044472E}" dt="2022-04-19T17:59:42.960" v="96" actId="20577"/>
        <pc:sldMkLst>
          <pc:docMk/>
          <pc:sldMk cId="0" sldId="282"/>
        </pc:sldMkLst>
        <pc:spChg chg="mod">
          <ac:chgData name="Sirayi, Siyabonga (Mr)(SeSummerstrand South Campus))" userId="be00db22-34c3-4c9c-8dd1-52b5bffdbc05" providerId="ADAL" clId="{0B51C310-F79C-4DE5-AEA0-7DDE8044472E}" dt="2022-04-19T17:59:42.960" v="96" actId="20577"/>
          <ac:spMkLst>
            <pc:docMk/>
            <pc:sldMk cId="0" sldId="282"/>
            <ac:spMk id="17411" creationId="{26AA2D31-3CF5-4120-9007-962DF52891B2}"/>
          </ac:spMkLst>
        </pc:spChg>
      </pc:sldChg>
      <pc:sldChg chg="addSp modSp mod">
        <pc:chgData name="Sirayi, Siyabonga (Mr)(SeSummerstrand South Campus))" userId="be00db22-34c3-4c9c-8dd1-52b5bffdbc05" providerId="ADAL" clId="{0B51C310-F79C-4DE5-AEA0-7DDE8044472E}" dt="2022-04-20T00:46:20.057" v="597" actId="20577"/>
        <pc:sldMkLst>
          <pc:docMk/>
          <pc:sldMk cId="3815047198" sldId="294"/>
        </pc:sldMkLst>
        <pc:spChg chg="mod">
          <ac:chgData name="Sirayi, Siyabonga (Mr)(SeSummerstrand South Campus))" userId="be00db22-34c3-4c9c-8dd1-52b5bffdbc05" providerId="ADAL" clId="{0B51C310-F79C-4DE5-AEA0-7DDE8044472E}" dt="2022-04-20T00:46:20.057" v="597" actId="20577"/>
          <ac:spMkLst>
            <pc:docMk/>
            <pc:sldMk cId="3815047198" sldId="294"/>
            <ac:spMk id="3" creationId="{7AEBD92D-0E5E-4CD4-8B13-BEF04473CB95}"/>
          </ac:spMkLst>
        </pc:spChg>
        <pc:graphicFrameChg chg="add mod modGraphic">
          <ac:chgData name="Sirayi, Siyabonga (Mr)(SeSummerstrand South Campus))" userId="be00db22-34c3-4c9c-8dd1-52b5bffdbc05" providerId="ADAL" clId="{0B51C310-F79C-4DE5-AEA0-7DDE8044472E}" dt="2022-04-20T00:45:31.949" v="581" actId="20577"/>
          <ac:graphicFrameMkLst>
            <pc:docMk/>
            <pc:sldMk cId="3815047198" sldId="294"/>
            <ac:graphicFrameMk id="5" creationId="{B79879FA-8662-43D6-B8E0-BFAA96A02DEE}"/>
          </ac:graphicFrameMkLst>
        </pc:graphicFrameChg>
      </pc:sldChg>
      <pc:sldChg chg="modSp mod">
        <pc:chgData name="Sirayi, Siyabonga (Mr)(SeSummerstrand South Campus))" userId="be00db22-34c3-4c9c-8dd1-52b5bffdbc05" providerId="ADAL" clId="{0B51C310-F79C-4DE5-AEA0-7DDE8044472E}" dt="2022-04-20T10:43:17.159" v="629" actId="20577"/>
        <pc:sldMkLst>
          <pc:docMk/>
          <pc:sldMk cId="1205347801" sldId="300"/>
        </pc:sldMkLst>
        <pc:spChg chg="mod">
          <ac:chgData name="Sirayi, Siyabonga (Mr)(SeSummerstrand South Campus))" userId="be00db22-34c3-4c9c-8dd1-52b5bffdbc05" providerId="ADAL" clId="{0B51C310-F79C-4DE5-AEA0-7DDE8044472E}" dt="2022-04-20T10:43:17.159" v="629" actId="20577"/>
          <ac:spMkLst>
            <pc:docMk/>
            <pc:sldMk cId="1205347801" sldId="300"/>
            <ac:spMk id="3" creationId="{D48F2B68-BD7E-4709-A1C9-1697E6871B85}"/>
          </ac:spMkLst>
        </pc:spChg>
      </pc:sldChg>
      <pc:sldChg chg="modSp">
        <pc:chgData name="Sirayi, Siyabonga (Mr)(SeSummerstrand South Campus))" userId="be00db22-34c3-4c9c-8dd1-52b5bffdbc05" providerId="ADAL" clId="{0B51C310-F79C-4DE5-AEA0-7DDE8044472E}" dt="2022-04-20T10:46:18.063" v="631"/>
        <pc:sldMkLst>
          <pc:docMk/>
          <pc:sldMk cId="1593065870" sldId="301"/>
        </pc:sldMkLst>
        <pc:graphicFrameChg chg="mod">
          <ac:chgData name="Sirayi, Siyabonga (Mr)(SeSummerstrand South Campus))" userId="be00db22-34c3-4c9c-8dd1-52b5bffdbc05" providerId="ADAL" clId="{0B51C310-F79C-4DE5-AEA0-7DDE8044472E}" dt="2022-04-20T10:46:18.063" v="631"/>
          <ac:graphicFrameMkLst>
            <pc:docMk/>
            <pc:sldMk cId="1593065870" sldId="301"/>
            <ac:graphicFrameMk id="5" creationId="{7EF8DD60-00F2-4DD4-BBA8-A8B453F22FE9}"/>
          </ac:graphicFrameMkLst>
        </pc:graphicFrameChg>
      </pc:sldChg>
      <pc:sldChg chg="del">
        <pc:chgData name="Sirayi, Siyabonga (Mr)(SeSummerstrand South Campus))" userId="be00db22-34c3-4c9c-8dd1-52b5bffdbc05" providerId="ADAL" clId="{0B51C310-F79C-4DE5-AEA0-7DDE8044472E}" dt="2022-04-20T09:51:17.068" v="628" actId="47"/>
        <pc:sldMkLst>
          <pc:docMk/>
          <pc:sldMk cId="3587319392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74D20-F2AA-423B-856E-9A52EF5051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9B69BC0-47EC-428B-95A8-422797A78A26}">
      <dgm:prSet phldrT="[Text]"/>
      <dgm:spPr/>
      <dgm:t>
        <a:bodyPr/>
        <a:lstStyle/>
        <a:p>
          <a:r>
            <a:rPr lang="en-ZA" dirty="0"/>
            <a:t>Study strategy 1: Underlining or highlighting (Marking)</a:t>
          </a:r>
        </a:p>
        <a:p>
          <a:r>
            <a:rPr lang="en-ZA" dirty="0"/>
            <a:t>Study strategy 2:  Note-taking</a:t>
          </a:r>
        </a:p>
      </dgm:t>
    </dgm:pt>
    <dgm:pt modelId="{64DF2D28-4091-4879-A485-8F7BCD54C2B4}" type="parTrans" cxnId="{50E0D922-338D-47E3-A684-6FD3A0A3D958}">
      <dgm:prSet/>
      <dgm:spPr/>
      <dgm:t>
        <a:bodyPr/>
        <a:lstStyle/>
        <a:p>
          <a:endParaRPr lang="en-ZA"/>
        </a:p>
      </dgm:t>
    </dgm:pt>
    <dgm:pt modelId="{94CF6D06-7ACB-4F34-BAA4-CE08BDACFFDD}" type="sibTrans" cxnId="{50E0D922-338D-47E3-A684-6FD3A0A3D958}">
      <dgm:prSet/>
      <dgm:spPr/>
      <dgm:t>
        <a:bodyPr/>
        <a:lstStyle/>
        <a:p>
          <a:endParaRPr lang="en-ZA"/>
        </a:p>
      </dgm:t>
    </dgm:pt>
    <dgm:pt modelId="{245FE70E-0059-4E9D-A3F5-61EAF32A9012}">
      <dgm:prSet phldrT="[Text]"/>
      <dgm:spPr/>
      <dgm:t>
        <a:bodyPr/>
        <a:lstStyle/>
        <a:p>
          <a:r>
            <a:rPr lang="en-ZA" dirty="0"/>
            <a:t>Study strategy 3: Re-reading</a:t>
          </a:r>
        </a:p>
      </dgm:t>
    </dgm:pt>
    <dgm:pt modelId="{D16BE0FF-8F26-4B5A-8A1C-855753B4AE08}" type="parTrans" cxnId="{E6272A2B-F69A-4130-8527-FE516291FBE4}">
      <dgm:prSet/>
      <dgm:spPr/>
      <dgm:t>
        <a:bodyPr/>
        <a:lstStyle/>
        <a:p>
          <a:endParaRPr lang="en-ZA"/>
        </a:p>
      </dgm:t>
    </dgm:pt>
    <dgm:pt modelId="{9E078747-1CC3-40E8-8C0D-B573BE2B7C91}" type="sibTrans" cxnId="{E6272A2B-F69A-4130-8527-FE516291FBE4}">
      <dgm:prSet/>
      <dgm:spPr/>
      <dgm:t>
        <a:bodyPr/>
        <a:lstStyle/>
        <a:p>
          <a:endParaRPr lang="en-ZA"/>
        </a:p>
      </dgm:t>
    </dgm:pt>
    <dgm:pt modelId="{74C0F6D1-4D5E-452D-91EE-089B9136A488}" type="pres">
      <dgm:prSet presAssocID="{16C74D20-F2AA-423B-856E-9A52EF5051E7}" presName="linear" presStyleCnt="0">
        <dgm:presLayoutVars>
          <dgm:dir/>
          <dgm:animLvl val="lvl"/>
          <dgm:resizeHandles val="exact"/>
        </dgm:presLayoutVars>
      </dgm:prSet>
      <dgm:spPr/>
    </dgm:pt>
    <dgm:pt modelId="{19CD8C0E-AC36-4216-AA1D-D3EA5F8DCACD}" type="pres">
      <dgm:prSet presAssocID="{79B69BC0-47EC-428B-95A8-422797A78A26}" presName="parentLin" presStyleCnt="0"/>
      <dgm:spPr/>
    </dgm:pt>
    <dgm:pt modelId="{348615CB-4833-4794-BA73-24611F847517}" type="pres">
      <dgm:prSet presAssocID="{79B69BC0-47EC-428B-95A8-422797A78A26}" presName="parentLeftMargin" presStyleLbl="node1" presStyleIdx="0" presStyleCnt="2"/>
      <dgm:spPr/>
    </dgm:pt>
    <dgm:pt modelId="{51290827-0580-4582-BA08-042A27790BF8}" type="pres">
      <dgm:prSet presAssocID="{79B69BC0-47EC-428B-95A8-422797A78A26}" presName="parentText" presStyleLbl="node1" presStyleIdx="0" presStyleCnt="2" custAng="10800000" custFlipVert="1" custScaleY="176408" custLinFactY="-58918" custLinFactNeighborX="-100000" custLinFactNeighborY="-100000">
        <dgm:presLayoutVars>
          <dgm:chMax val="0"/>
          <dgm:bulletEnabled val="1"/>
        </dgm:presLayoutVars>
      </dgm:prSet>
      <dgm:spPr/>
    </dgm:pt>
    <dgm:pt modelId="{BBD020FA-88C0-4ABA-8568-4736E41BFD92}" type="pres">
      <dgm:prSet presAssocID="{79B69BC0-47EC-428B-95A8-422797A78A26}" presName="negativeSpace" presStyleCnt="0"/>
      <dgm:spPr/>
    </dgm:pt>
    <dgm:pt modelId="{031A60CB-70D9-429B-8D43-EE8470B66A27}" type="pres">
      <dgm:prSet presAssocID="{79B69BC0-47EC-428B-95A8-422797A78A26}" presName="childText" presStyleLbl="conFgAcc1" presStyleIdx="0" presStyleCnt="2" custLinFactY="-131408" custLinFactNeighborX="-1280" custLinFactNeighborY="-200000">
        <dgm:presLayoutVars>
          <dgm:bulletEnabled val="1"/>
        </dgm:presLayoutVars>
      </dgm:prSet>
      <dgm:spPr/>
    </dgm:pt>
    <dgm:pt modelId="{AB70C371-B564-4CD1-AF7D-DBEACFC91FAE}" type="pres">
      <dgm:prSet presAssocID="{94CF6D06-7ACB-4F34-BAA4-CE08BDACFFDD}" presName="spaceBetweenRectangles" presStyleCnt="0"/>
      <dgm:spPr/>
    </dgm:pt>
    <dgm:pt modelId="{10311BC4-0DA3-4E57-BD22-A67E06C6C02B}" type="pres">
      <dgm:prSet presAssocID="{245FE70E-0059-4E9D-A3F5-61EAF32A9012}" presName="parentLin" presStyleCnt="0"/>
      <dgm:spPr/>
    </dgm:pt>
    <dgm:pt modelId="{37FFAA70-D107-4134-AC71-026E3073CD7A}" type="pres">
      <dgm:prSet presAssocID="{245FE70E-0059-4E9D-A3F5-61EAF32A9012}" presName="parentLeftMargin" presStyleLbl="node1" presStyleIdx="0" presStyleCnt="2"/>
      <dgm:spPr/>
    </dgm:pt>
    <dgm:pt modelId="{F9D8E24A-2137-42C6-88B9-96001D39DD69}" type="pres">
      <dgm:prSet presAssocID="{245FE70E-0059-4E9D-A3F5-61EAF32A9012}" presName="parentText" presStyleLbl="node1" presStyleIdx="1" presStyleCnt="2" custLinFactY="-89066" custLinFactNeighborX="-97680" custLinFactNeighborY="-100000">
        <dgm:presLayoutVars>
          <dgm:chMax val="0"/>
          <dgm:bulletEnabled val="1"/>
        </dgm:presLayoutVars>
      </dgm:prSet>
      <dgm:spPr/>
    </dgm:pt>
    <dgm:pt modelId="{7D4341C5-76C1-48DF-A7FD-02C7FF13ED57}" type="pres">
      <dgm:prSet presAssocID="{245FE70E-0059-4E9D-A3F5-61EAF32A9012}" presName="negativeSpace" presStyleCnt="0"/>
      <dgm:spPr/>
    </dgm:pt>
    <dgm:pt modelId="{79C17F74-C6BD-42B4-AEF4-BCDEFE5794FA}" type="pres">
      <dgm:prSet presAssocID="{245FE70E-0059-4E9D-A3F5-61EAF32A9012}" presName="childText" presStyleLbl="conFgAcc1" presStyleIdx="1" presStyleCnt="2" custLinFactY="-100000" custLinFactNeighborX="392" custLinFactNeighborY="-120219">
        <dgm:presLayoutVars>
          <dgm:bulletEnabled val="1"/>
        </dgm:presLayoutVars>
      </dgm:prSet>
      <dgm:spPr/>
    </dgm:pt>
  </dgm:ptLst>
  <dgm:cxnLst>
    <dgm:cxn modelId="{50E0D922-338D-47E3-A684-6FD3A0A3D958}" srcId="{16C74D20-F2AA-423B-856E-9A52EF5051E7}" destId="{79B69BC0-47EC-428B-95A8-422797A78A26}" srcOrd="0" destOrd="0" parTransId="{64DF2D28-4091-4879-A485-8F7BCD54C2B4}" sibTransId="{94CF6D06-7ACB-4F34-BAA4-CE08BDACFFDD}"/>
    <dgm:cxn modelId="{E6272A2B-F69A-4130-8527-FE516291FBE4}" srcId="{16C74D20-F2AA-423B-856E-9A52EF5051E7}" destId="{245FE70E-0059-4E9D-A3F5-61EAF32A9012}" srcOrd="1" destOrd="0" parTransId="{D16BE0FF-8F26-4B5A-8A1C-855753B4AE08}" sibTransId="{9E078747-1CC3-40E8-8C0D-B573BE2B7C91}"/>
    <dgm:cxn modelId="{A5304257-9A91-480D-B848-CEE05BBA0EA7}" type="presOf" srcId="{16C74D20-F2AA-423B-856E-9A52EF5051E7}" destId="{74C0F6D1-4D5E-452D-91EE-089B9136A488}" srcOrd="0" destOrd="0" presId="urn:microsoft.com/office/officeart/2005/8/layout/list1"/>
    <dgm:cxn modelId="{CA1EB898-216F-4307-B076-43059D3FEC59}" type="presOf" srcId="{245FE70E-0059-4E9D-A3F5-61EAF32A9012}" destId="{37FFAA70-D107-4134-AC71-026E3073CD7A}" srcOrd="0" destOrd="0" presId="urn:microsoft.com/office/officeart/2005/8/layout/list1"/>
    <dgm:cxn modelId="{E3F22D9B-F667-4196-967E-7C1103C3DE0A}" type="presOf" srcId="{79B69BC0-47EC-428B-95A8-422797A78A26}" destId="{348615CB-4833-4794-BA73-24611F847517}" srcOrd="0" destOrd="0" presId="urn:microsoft.com/office/officeart/2005/8/layout/list1"/>
    <dgm:cxn modelId="{9829A4CA-2F12-47F7-96AE-20EA279C4762}" type="presOf" srcId="{245FE70E-0059-4E9D-A3F5-61EAF32A9012}" destId="{F9D8E24A-2137-42C6-88B9-96001D39DD69}" srcOrd="1" destOrd="0" presId="urn:microsoft.com/office/officeart/2005/8/layout/list1"/>
    <dgm:cxn modelId="{D2875DCE-32AD-4D89-B760-C918DDA1EEE4}" type="presOf" srcId="{79B69BC0-47EC-428B-95A8-422797A78A26}" destId="{51290827-0580-4582-BA08-042A27790BF8}" srcOrd="1" destOrd="0" presId="urn:microsoft.com/office/officeart/2005/8/layout/list1"/>
    <dgm:cxn modelId="{2757F6DC-7279-454A-9284-7210F3304612}" type="presParOf" srcId="{74C0F6D1-4D5E-452D-91EE-089B9136A488}" destId="{19CD8C0E-AC36-4216-AA1D-D3EA5F8DCACD}" srcOrd="0" destOrd="0" presId="urn:microsoft.com/office/officeart/2005/8/layout/list1"/>
    <dgm:cxn modelId="{D3E4B14E-FEA8-486B-BEA7-27701003BBAB}" type="presParOf" srcId="{19CD8C0E-AC36-4216-AA1D-D3EA5F8DCACD}" destId="{348615CB-4833-4794-BA73-24611F847517}" srcOrd="0" destOrd="0" presId="urn:microsoft.com/office/officeart/2005/8/layout/list1"/>
    <dgm:cxn modelId="{EDD75736-EEA0-4226-AADE-4DB984AE7712}" type="presParOf" srcId="{19CD8C0E-AC36-4216-AA1D-D3EA5F8DCACD}" destId="{51290827-0580-4582-BA08-042A27790BF8}" srcOrd="1" destOrd="0" presId="urn:microsoft.com/office/officeart/2005/8/layout/list1"/>
    <dgm:cxn modelId="{5243BC0C-2730-4103-9C5B-B6496CE16A66}" type="presParOf" srcId="{74C0F6D1-4D5E-452D-91EE-089B9136A488}" destId="{BBD020FA-88C0-4ABA-8568-4736E41BFD92}" srcOrd="1" destOrd="0" presId="urn:microsoft.com/office/officeart/2005/8/layout/list1"/>
    <dgm:cxn modelId="{9C4B2C32-26A1-48D6-BBF1-BEB7819CCD6E}" type="presParOf" srcId="{74C0F6D1-4D5E-452D-91EE-089B9136A488}" destId="{031A60CB-70D9-429B-8D43-EE8470B66A27}" srcOrd="2" destOrd="0" presId="urn:microsoft.com/office/officeart/2005/8/layout/list1"/>
    <dgm:cxn modelId="{8233EF70-0A64-4EB9-9392-473267543EBB}" type="presParOf" srcId="{74C0F6D1-4D5E-452D-91EE-089B9136A488}" destId="{AB70C371-B564-4CD1-AF7D-DBEACFC91FAE}" srcOrd="3" destOrd="0" presId="urn:microsoft.com/office/officeart/2005/8/layout/list1"/>
    <dgm:cxn modelId="{58D6DCBF-D9D2-4E86-8243-64F78E09C0CA}" type="presParOf" srcId="{74C0F6D1-4D5E-452D-91EE-089B9136A488}" destId="{10311BC4-0DA3-4E57-BD22-A67E06C6C02B}" srcOrd="4" destOrd="0" presId="urn:microsoft.com/office/officeart/2005/8/layout/list1"/>
    <dgm:cxn modelId="{6EDDE3DF-B4E8-49B8-8064-5BF990EE972F}" type="presParOf" srcId="{10311BC4-0DA3-4E57-BD22-A67E06C6C02B}" destId="{37FFAA70-D107-4134-AC71-026E3073CD7A}" srcOrd="0" destOrd="0" presId="urn:microsoft.com/office/officeart/2005/8/layout/list1"/>
    <dgm:cxn modelId="{5AE17472-B32F-4DF2-83E5-565C34DB2A1F}" type="presParOf" srcId="{10311BC4-0DA3-4E57-BD22-A67E06C6C02B}" destId="{F9D8E24A-2137-42C6-88B9-96001D39DD69}" srcOrd="1" destOrd="0" presId="urn:microsoft.com/office/officeart/2005/8/layout/list1"/>
    <dgm:cxn modelId="{E70E1B9C-7805-44D2-9433-DE10D0059697}" type="presParOf" srcId="{74C0F6D1-4D5E-452D-91EE-089B9136A488}" destId="{7D4341C5-76C1-48DF-A7FD-02C7FF13ED57}" srcOrd="5" destOrd="0" presId="urn:microsoft.com/office/officeart/2005/8/layout/list1"/>
    <dgm:cxn modelId="{B9053905-88FA-4291-993C-FEA8E476A1C6}" type="presParOf" srcId="{74C0F6D1-4D5E-452D-91EE-089B9136A488}" destId="{79C17F74-C6BD-42B4-AEF4-BCDEFE5794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3006F-01BF-464B-91EC-FB990E0DC70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8D42545-A131-42DC-AF6F-0AEBDFD96AC5}">
      <dgm:prSet phldrT="[Text]"/>
      <dgm:spPr/>
      <dgm:t>
        <a:bodyPr/>
        <a:lstStyle/>
        <a:p>
          <a:r>
            <a:rPr lang="en-ZA" dirty="0"/>
            <a:t>Generative function</a:t>
          </a:r>
        </a:p>
      </dgm:t>
    </dgm:pt>
    <dgm:pt modelId="{BB36551C-B19E-43BC-978D-F132DC1DDE57}" type="parTrans" cxnId="{CC479AAF-0602-4256-8CAB-E75BAFB82B27}">
      <dgm:prSet/>
      <dgm:spPr/>
      <dgm:t>
        <a:bodyPr/>
        <a:lstStyle/>
        <a:p>
          <a:endParaRPr lang="en-ZA"/>
        </a:p>
      </dgm:t>
    </dgm:pt>
    <dgm:pt modelId="{91C035C9-0B24-4E1D-A31D-485923D69E8F}" type="sibTrans" cxnId="{CC479AAF-0602-4256-8CAB-E75BAFB82B27}">
      <dgm:prSet/>
      <dgm:spPr/>
      <dgm:t>
        <a:bodyPr/>
        <a:lstStyle/>
        <a:p>
          <a:endParaRPr lang="en-ZA"/>
        </a:p>
      </dgm:t>
    </dgm:pt>
    <dgm:pt modelId="{F4EE60A0-8BD4-4153-BD37-D2B7CD93F516}">
      <dgm:prSet phldrT="[Text]"/>
      <dgm:spPr/>
      <dgm:t>
        <a:bodyPr/>
        <a:lstStyle/>
        <a:p>
          <a:endParaRPr lang="en-ZA" dirty="0"/>
        </a:p>
        <a:p>
          <a:endParaRPr lang="en-ZA" dirty="0"/>
        </a:p>
        <a:p>
          <a:endParaRPr lang="en-ZA" dirty="0"/>
        </a:p>
        <a:p>
          <a:r>
            <a:rPr lang="en-ZA" dirty="0"/>
            <a:t>Storage function</a:t>
          </a:r>
        </a:p>
      </dgm:t>
    </dgm:pt>
    <dgm:pt modelId="{022087FB-218A-4C6F-8E40-ADF3BAFBD1E9}" type="parTrans" cxnId="{F05F31B3-0181-4576-9B08-CCF7A3F03EA5}">
      <dgm:prSet/>
      <dgm:spPr/>
      <dgm:t>
        <a:bodyPr/>
        <a:lstStyle/>
        <a:p>
          <a:endParaRPr lang="en-ZA"/>
        </a:p>
      </dgm:t>
    </dgm:pt>
    <dgm:pt modelId="{46E6AC1F-10B1-4C3D-BE61-0A3113B85575}" type="sibTrans" cxnId="{F05F31B3-0181-4576-9B08-CCF7A3F03EA5}">
      <dgm:prSet/>
      <dgm:spPr/>
      <dgm:t>
        <a:bodyPr/>
        <a:lstStyle/>
        <a:p>
          <a:endParaRPr lang="en-ZA"/>
        </a:p>
      </dgm:t>
    </dgm:pt>
    <dgm:pt modelId="{872A02F4-C797-492C-A88B-67AEE5DAA52B}" type="pres">
      <dgm:prSet presAssocID="{DDA3006F-01BF-464B-91EC-FB990E0DC70E}" presName="Name0" presStyleCnt="0">
        <dgm:presLayoutVars>
          <dgm:chMax val="2"/>
          <dgm:chPref val="2"/>
          <dgm:animLvl val="lvl"/>
        </dgm:presLayoutVars>
      </dgm:prSet>
      <dgm:spPr/>
    </dgm:pt>
    <dgm:pt modelId="{F728DD66-6773-497A-A28C-991007376B45}" type="pres">
      <dgm:prSet presAssocID="{DDA3006F-01BF-464B-91EC-FB990E0DC70E}" presName="LeftText" presStyleLbl="revTx" presStyleIdx="0" presStyleCnt="0">
        <dgm:presLayoutVars>
          <dgm:bulletEnabled val="1"/>
        </dgm:presLayoutVars>
      </dgm:prSet>
      <dgm:spPr/>
    </dgm:pt>
    <dgm:pt modelId="{1C919BEB-1F0D-4219-BBBB-65D838EC942D}" type="pres">
      <dgm:prSet presAssocID="{DDA3006F-01BF-464B-91EC-FB990E0DC70E}" presName="LeftNode" presStyleLbl="bgImgPlace1" presStyleIdx="0" presStyleCnt="2" custLinFactNeighborX="0" custLinFactNeighborY="-220">
        <dgm:presLayoutVars>
          <dgm:chMax val="2"/>
          <dgm:chPref val="2"/>
        </dgm:presLayoutVars>
      </dgm:prSet>
      <dgm:spPr/>
    </dgm:pt>
    <dgm:pt modelId="{E18A71B8-15E7-407F-934A-A08A64934B93}" type="pres">
      <dgm:prSet presAssocID="{DDA3006F-01BF-464B-91EC-FB990E0DC70E}" presName="RightText" presStyleLbl="revTx" presStyleIdx="0" presStyleCnt="0">
        <dgm:presLayoutVars>
          <dgm:bulletEnabled val="1"/>
        </dgm:presLayoutVars>
      </dgm:prSet>
      <dgm:spPr/>
    </dgm:pt>
    <dgm:pt modelId="{7EFBD8AA-478B-48F1-9407-710B132C6F20}" type="pres">
      <dgm:prSet presAssocID="{DDA3006F-01BF-464B-91EC-FB990E0DC70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D54949FC-1AD5-4F86-B0CB-BCDE58723CDC}" type="pres">
      <dgm:prSet presAssocID="{DDA3006F-01BF-464B-91EC-FB990E0DC70E}" presName="TopArrow" presStyleLbl="node1" presStyleIdx="0" presStyleCnt="2" custLinFactNeighborX="534" custLinFactNeighborY="-738"/>
      <dgm:spPr/>
    </dgm:pt>
    <dgm:pt modelId="{B12EC8D2-F4EE-491E-AC7B-2B8EE3CD88B6}" type="pres">
      <dgm:prSet presAssocID="{DDA3006F-01BF-464B-91EC-FB990E0DC70E}" presName="BottomArrow" presStyleLbl="node1" presStyleIdx="1" presStyleCnt="2"/>
      <dgm:spPr/>
    </dgm:pt>
  </dgm:ptLst>
  <dgm:cxnLst>
    <dgm:cxn modelId="{9C9D8263-1E63-4F63-8675-7D5EE2A1BC53}" type="presOf" srcId="{F8D42545-A131-42DC-AF6F-0AEBDFD96AC5}" destId="{F728DD66-6773-497A-A28C-991007376B45}" srcOrd="0" destOrd="0" presId="urn:microsoft.com/office/officeart/2009/layout/ReverseList"/>
    <dgm:cxn modelId="{156B9B4E-4FF0-45B6-9138-CAC8AF55E81D}" type="presOf" srcId="{F4EE60A0-8BD4-4153-BD37-D2B7CD93F516}" destId="{E18A71B8-15E7-407F-934A-A08A64934B93}" srcOrd="0" destOrd="0" presId="urn:microsoft.com/office/officeart/2009/layout/ReverseList"/>
    <dgm:cxn modelId="{C6395475-FEA5-42F7-B716-21ECA9A61E70}" type="presOf" srcId="{F4EE60A0-8BD4-4153-BD37-D2B7CD93F516}" destId="{7EFBD8AA-478B-48F1-9407-710B132C6F20}" srcOrd="1" destOrd="0" presId="urn:microsoft.com/office/officeart/2009/layout/ReverseList"/>
    <dgm:cxn modelId="{82B98186-75C3-435D-9718-19DB0ADD3DDE}" type="presOf" srcId="{DDA3006F-01BF-464B-91EC-FB990E0DC70E}" destId="{872A02F4-C797-492C-A88B-67AEE5DAA52B}" srcOrd="0" destOrd="0" presId="urn:microsoft.com/office/officeart/2009/layout/ReverseList"/>
    <dgm:cxn modelId="{CC479AAF-0602-4256-8CAB-E75BAFB82B27}" srcId="{DDA3006F-01BF-464B-91EC-FB990E0DC70E}" destId="{F8D42545-A131-42DC-AF6F-0AEBDFD96AC5}" srcOrd="0" destOrd="0" parTransId="{BB36551C-B19E-43BC-978D-F132DC1DDE57}" sibTransId="{91C035C9-0B24-4E1D-A31D-485923D69E8F}"/>
    <dgm:cxn modelId="{F05F31B3-0181-4576-9B08-CCF7A3F03EA5}" srcId="{DDA3006F-01BF-464B-91EC-FB990E0DC70E}" destId="{F4EE60A0-8BD4-4153-BD37-D2B7CD93F516}" srcOrd="1" destOrd="0" parTransId="{022087FB-218A-4C6F-8E40-ADF3BAFBD1E9}" sibTransId="{46E6AC1F-10B1-4C3D-BE61-0A3113B85575}"/>
    <dgm:cxn modelId="{4A0F60CB-3794-4D3F-885F-111E0B1032CA}" type="presOf" srcId="{F8D42545-A131-42DC-AF6F-0AEBDFD96AC5}" destId="{1C919BEB-1F0D-4219-BBBB-65D838EC942D}" srcOrd="1" destOrd="0" presId="urn:microsoft.com/office/officeart/2009/layout/ReverseList"/>
    <dgm:cxn modelId="{693035FE-F02A-40EC-ABA3-4EE7D6C7A5E5}" type="presParOf" srcId="{872A02F4-C797-492C-A88B-67AEE5DAA52B}" destId="{F728DD66-6773-497A-A28C-991007376B45}" srcOrd="0" destOrd="0" presId="urn:microsoft.com/office/officeart/2009/layout/ReverseList"/>
    <dgm:cxn modelId="{B35FEC7A-0F0E-4C6A-B302-519BA66B57EF}" type="presParOf" srcId="{872A02F4-C797-492C-A88B-67AEE5DAA52B}" destId="{1C919BEB-1F0D-4219-BBBB-65D838EC942D}" srcOrd="1" destOrd="0" presId="urn:microsoft.com/office/officeart/2009/layout/ReverseList"/>
    <dgm:cxn modelId="{92CC0073-705A-463D-9C02-03558EF186D1}" type="presParOf" srcId="{872A02F4-C797-492C-A88B-67AEE5DAA52B}" destId="{E18A71B8-15E7-407F-934A-A08A64934B93}" srcOrd="2" destOrd="0" presId="urn:microsoft.com/office/officeart/2009/layout/ReverseList"/>
    <dgm:cxn modelId="{A21F6FCA-CDDE-4CDD-A0AE-46C66D7E6A87}" type="presParOf" srcId="{872A02F4-C797-492C-A88B-67AEE5DAA52B}" destId="{7EFBD8AA-478B-48F1-9407-710B132C6F20}" srcOrd="3" destOrd="0" presId="urn:microsoft.com/office/officeart/2009/layout/ReverseList"/>
    <dgm:cxn modelId="{1935F916-F03D-4F8C-AF63-C0C90F749C7B}" type="presParOf" srcId="{872A02F4-C797-492C-A88B-67AEE5DAA52B}" destId="{D54949FC-1AD5-4F86-B0CB-BCDE58723CDC}" srcOrd="4" destOrd="0" presId="urn:microsoft.com/office/officeart/2009/layout/ReverseList"/>
    <dgm:cxn modelId="{5A68C9AA-F635-44CC-9F33-A8FFD8EF459A}" type="presParOf" srcId="{872A02F4-C797-492C-A88B-67AEE5DAA52B}" destId="{B12EC8D2-F4EE-491E-AC7B-2B8EE3CD88B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D26F7-5141-463F-A1ED-61DEB4C2AF4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31DE374-2D39-4B7A-AD19-BDCE178E2FB7}">
      <dgm:prSet phldrT="[Text]"/>
      <dgm:spPr/>
      <dgm:t>
        <a:bodyPr/>
        <a:lstStyle/>
        <a:p>
          <a:r>
            <a:rPr lang="en-ZA" dirty="0"/>
            <a:t>Read and pause</a:t>
          </a:r>
        </a:p>
      </dgm:t>
    </dgm:pt>
    <dgm:pt modelId="{44216F8B-187A-47EF-9050-65C443D05C05}" type="parTrans" cxnId="{9E31F400-BD50-42BE-93FD-D75420B37209}">
      <dgm:prSet/>
      <dgm:spPr/>
      <dgm:t>
        <a:bodyPr/>
        <a:lstStyle/>
        <a:p>
          <a:endParaRPr lang="en-ZA"/>
        </a:p>
      </dgm:t>
    </dgm:pt>
    <dgm:pt modelId="{492C9E05-5DE3-41B0-A4A1-22E759A913CD}" type="sibTrans" cxnId="{9E31F400-BD50-42BE-93FD-D75420B37209}">
      <dgm:prSet/>
      <dgm:spPr/>
      <dgm:t>
        <a:bodyPr/>
        <a:lstStyle/>
        <a:p>
          <a:endParaRPr lang="en-ZA"/>
        </a:p>
      </dgm:t>
    </dgm:pt>
    <dgm:pt modelId="{AF292D0D-58A6-42CC-A69A-432777093FAE}">
      <dgm:prSet phldrT="[Text]"/>
      <dgm:spPr/>
      <dgm:t>
        <a:bodyPr/>
        <a:lstStyle/>
        <a:p>
          <a:r>
            <a:rPr lang="en-ZA" dirty="0"/>
            <a:t>Re-read and think</a:t>
          </a:r>
        </a:p>
      </dgm:t>
    </dgm:pt>
    <dgm:pt modelId="{41FA7BD0-CA57-49DC-9AD4-F77D14DB213D}" type="parTrans" cxnId="{5DE6A66D-5151-496C-8BC4-9B778359D470}">
      <dgm:prSet/>
      <dgm:spPr/>
      <dgm:t>
        <a:bodyPr/>
        <a:lstStyle/>
        <a:p>
          <a:endParaRPr lang="en-ZA"/>
        </a:p>
      </dgm:t>
    </dgm:pt>
    <dgm:pt modelId="{DC094EA5-9EE2-4424-9103-88A02B78FE9E}" type="sibTrans" cxnId="{5DE6A66D-5151-496C-8BC4-9B778359D470}">
      <dgm:prSet/>
      <dgm:spPr/>
      <dgm:t>
        <a:bodyPr/>
        <a:lstStyle/>
        <a:p>
          <a:endParaRPr lang="en-ZA"/>
        </a:p>
      </dgm:t>
    </dgm:pt>
    <dgm:pt modelId="{1E0A3014-497A-41BC-9E8D-3EF6BE3DA1B8}">
      <dgm:prSet phldrT="[Text]"/>
      <dgm:spPr/>
      <dgm:t>
        <a:bodyPr/>
        <a:lstStyle/>
        <a:p>
          <a:r>
            <a:rPr lang="en-ZA" dirty="0"/>
            <a:t>Re-read and re-call</a:t>
          </a:r>
        </a:p>
      </dgm:t>
    </dgm:pt>
    <dgm:pt modelId="{1FEF2E6B-9E5A-4960-B271-E0F00499C024}" type="parTrans" cxnId="{9D7AFEFF-BBC4-4247-B5BD-2904E1352A80}">
      <dgm:prSet/>
      <dgm:spPr/>
      <dgm:t>
        <a:bodyPr/>
        <a:lstStyle/>
        <a:p>
          <a:endParaRPr lang="en-ZA"/>
        </a:p>
      </dgm:t>
    </dgm:pt>
    <dgm:pt modelId="{D01E78B3-E6C1-423C-8DB4-32B82DE32B4F}" type="sibTrans" cxnId="{9D7AFEFF-BBC4-4247-B5BD-2904E1352A80}">
      <dgm:prSet/>
      <dgm:spPr/>
      <dgm:t>
        <a:bodyPr/>
        <a:lstStyle/>
        <a:p>
          <a:endParaRPr lang="en-ZA"/>
        </a:p>
      </dgm:t>
    </dgm:pt>
    <dgm:pt modelId="{3A98A8F2-7321-41C5-B982-1A5E90739761}">
      <dgm:prSet phldrT="[Text]"/>
      <dgm:spPr/>
      <dgm:t>
        <a:bodyPr/>
        <a:lstStyle/>
        <a:p>
          <a:r>
            <a:rPr lang="en-ZA" dirty="0"/>
            <a:t>Re-read same section and re-call it out loud (empty chair technique)</a:t>
          </a:r>
        </a:p>
      </dgm:t>
    </dgm:pt>
    <dgm:pt modelId="{D26B0A2F-DDB2-46D4-892F-096E4CC9A3FC}" type="parTrans" cxnId="{C6A6DDEC-53EB-4089-A880-165D4D8C56C5}">
      <dgm:prSet/>
      <dgm:spPr/>
      <dgm:t>
        <a:bodyPr/>
        <a:lstStyle/>
        <a:p>
          <a:endParaRPr lang="en-ZA"/>
        </a:p>
      </dgm:t>
    </dgm:pt>
    <dgm:pt modelId="{482C04F9-8DE3-4935-A623-621D7860CAF0}" type="sibTrans" cxnId="{C6A6DDEC-53EB-4089-A880-165D4D8C56C5}">
      <dgm:prSet/>
      <dgm:spPr/>
      <dgm:t>
        <a:bodyPr/>
        <a:lstStyle/>
        <a:p>
          <a:endParaRPr lang="en-ZA"/>
        </a:p>
      </dgm:t>
    </dgm:pt>
    <dgm:pt modelId="{673E2243-22F3-4BA5-8623-07420E631176}">
      <dgm:prSet phldrT="[Text]"/>
      <dgm:spPr/>
      <dgm:t>
        <a:bodyPr/>
        <a:lstStyle/>
        <a:p>
          <a:r>
            <a:rPr lang="en-ZA" dirty="0"/>
            <a:t>Read a section for 10 minutes and pause</a:t>
          </a:r>
        </a:p>
      </dgm:t>
    </dgm:pt>
    <dgm:pt modelId="{6E7F0B4F-36F9-4720-B1F6-DCF346F120BD}" type="sibTrans" cxnId="{A60D22B3-9542-4022-B13C-3B2CF384A46D}">
      <dgm:prSet/>
      <dgm:spPr/>
      <dgm:t>
        <a:bodyPr/>
        <a:lstStyle/>
        <a:p>
          <a:endParaRPr lang="en-ZA"/>
        </a:p>
      </dgm:t>
    </dgm:pt>
    <dgm:pt modelId="{5FC2A775-EF31-4686-B8E9-8359159FE5E1}" type="parTrans" cxnId="{A60D22B3-9542-4022-B13C-3B2CF384A46D}">
      <dgm:prSet/>
      <dgm:spPr/>
      <dgm:t>
        <a:bodyPr/>
        <a:lstStyle/>
        <a:p>
          <a:endParaRPr lang="en-ZA"/>
        </a:p>
      </dgm:t>
    </dgm:pt>
    <dgm:pt modelId="{11394C04-292B-4915-8AC2-DD89E51DC4FE}">
      <dgm:prSet phldrT="[Text]"/>
      <dgm:spPr/>
      <dgm:t>
        <a:bodyPr/>
        <a:lstStyle/>
        <a:p>
          <a:r>
            <a:rPr lang="en-ZA" dirty="0"/>
            <a:t>Re-read same section and think of important points</a:t>
          </a:r>
        </a:p>
      </dgm:t>
    </dgm:pt>
    <dgm:pt modelId="{9A257374-AFE5-4A27-AB16-21327F44E9FC}" type="sibTrans" cxnId="{101B4A71-F8D7-4A3D-9183-B1CA998DB826}">
      <dgm:prSet/>
      <dgm:spPr/>
      <dgm:t>
        <a:bodyPr/>
        <a:lstStyle/>
        <a:p>
          <a:endParaRPr lang="en-ZA"/>
        </a:p>
      </dgm:t>
    </dgm:pt>
    <dgm:pt modelId="{7E79DA83-655F-440F-A77D-AB414BF7DB14}" type="parTrans" cxnId="{101B4A71-F8D7-4A3D-9183-B1CA998DB826}">
      <dgm:prSet/>
      <dgm:spPr/>
      <dgm:t>
        <a:bodyPr/>
        <a:lstStyle/>
        <a:p>
          <a:endParaRPr lang="en-ZA"/>
        </a:p>
      </dgm:t>
    </dgm:pt>
    <dgm:pt modelId="{F58DAA3C-7B7A-483A-AF7B-C8781A361B1E}" type="pres">
      <dgm:prSet presAssocID="{62AD26F7-5141-463F-A1ED-61DEB4C2AF4D}" presName="rootnode" presStyleCnt="0">
        <dgm:presLayoutVars>
          <dgm:chMax/>
          <dgm:chPref/>
          <dgm:dir/>
          <dgm:animLvl val="lvl"/>
        </dgm:presLayoutVars>
      </dgm:prSet>
      <dgm:spPr/>
    </dgm:pt>
    <dgm:pt modelId="{4B77CFFC-9232-40CB-BC36-1BFD65661DA0}" type="pres">
      <dgm:prSet presAssocID="{631DE374-2D39-4B7A-AD19-BDCE178E2FB7}" presName="composite" presStyleCnt="0"/>
      <dgm:spPr/>
    </dgm:pt>
    <dgm:pt modelId="{7F5E9D29-29CA-45CC-A019-0FDBF51C0158}" type="pres">
      <dgm:prSet presAssocID="{631DE374-2D39-4B7A-AD19-BDCE178E2FB7}" presName="bentUpArrow1" presStyleLbl="alignImgPlace1" presStyleIdx="0" presStyleCnt="2"/>
      <dgm:spPr/>
    </dgm:pt>
    <dgm:pt modelId="{76420455-6488-45E2-B7CD-AEBD31926CA8}" type="pres">
      <dgm:prSet presAssocID="{631DE374-2D39-4B7A-AD19-BDCE178E2FB7}" presName="ParentText" presStyleLbl="node1" presStyleIdx="0" presStyleCnt="3" custLinFactNeighborX="-445" custLinFactNeighborY="636">
        <dgm:presLayoutVars>
          <dgm:chMax val="1"/>
          <dgm:chPref val="1"/>
          <dgm:bulletEnabled val="1"/>
        </dgm:presLayoutVars>
      </dgm:prSet>
      <dgm:spPr/>
    </dgm:pt>
    <dgm:pt modelId="{9A6A0559-990E-4911-9CF5-7B511A225301}" type="pres">
      <dgm:prSet presAssocID="{631DE374-2D39-4B7A-AD19-BDCE178E2FB7}" presName="ChildText" presStyleLbl="revTx" presStyleIdx="0" presStyleCnt="3" custScaleX="104098" custScaleY="136262" custLinFactNeighborX="2450" custLinFactNeighborY="-787">
        <dgm:presLayoutVars>
          <dgm:chMax val="0"/>
          <dgm:chPref val="0"/>
          <dgm:bulletEnabled val="1"/>
        </dgm:presLayoutVars>
      </dgm:prSet>
      <dgm:spPr/>
    </dgm:pt>
    <dgm:pt modelId="{CEA8F830-2456-42BB-8C69-3B6BEF08FC5A}" type="pres">
      <dgm:prSet presAssocID="{492C9E05-5DE3-41B0-A4A1-22E759A913CD}" presName="sibTrans" presStyleCnt="0"/>
      <dgm:spPr/>
    </dgm:pt>
    <dgm:pt modelId="{17A5442D-84D2-41A1-B31E-932DBEE63A97}" type="pres">
      <dgm:prSet presAssocID="{AF292D0D-58A6-42CC-A69A-432777093FAE}" presName="composite" presStyleCnt="0"/>
      <dgm:spPr/>
    </dgm:pt>
    <dgm:pt modelId="{CDC87888-18ED-46C8-8667-8DB7F9F09F4D}" type="pres">
      <dgm:prSet presAssocID="{AF292D0D-58A6-42CC-A69A-432777093FAE}" presName="bentUpArrow1" presStyleLbl="alignImgPlace1" presStyleIdx="1" presStyleCnt="2"/>
      <dgm:spPr/>
    </dgm:pt>
    <dgm:pt modelId="{F9A3823F-DDDA-4F2E-BCDD-6DFD2C435604}" type="pres">
      <dgm:prSet presAssocID="{AF292D0D-58A6-42CC-A69A-432777093FAE}" presName="ParentText" presStyleLbl="node1" presStyleIdx="1" presStyleCnt="3" custLinFactNeighborX="-1336" custLinFactNeighborY="3181">
        <dgm:presLayoutVars>
          <dgm:chMax val="1"/>
          <dgm:chPref val="1"/>
          <dgm:bulletEnabled val="1"/>
        </dgm:presLayoutVars>
      </dgm:prSet>
      <dgm:spPr/>
    </dgm:pt>
    <dgm:pt modelId="{B23A3E60-B257-4425-A4DC-035ED1FDBDC1}" type="pres">
      <dgm:prSet presAssocID="{AF292D0D-58A6-42CC-A69A-432777093FA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F98C6CB-885B-4419-BAB5-89D1A0C28C0E}" type="pres">
      <dgm:prSet presAssocID="{DC094EA5-9EE2-4424-9103-88A02B78FE9E}" presName="sibTrans" presStyleCnt="0"/>
      <dgm:spPr/>
    </dgm:pt>
    <dgm:pt modelId="{F35414EF-DB5D-4166-803C-27A3B6A1623C}" type="pres">
      <dgm:prSet presAssocID="{1E0A3014-497A-41BC-9E8D-3EF6BE3DA1B8}" presName="composite" presStyleCnt="0"/>
      <dgm:spPr/>
    </dgm:pt>
    <dgm:pt modelId="{C571E46C-A9E5-40F2-A7A9-4E1663150CB7}" type="pres">
      <dgm:prSet presAssocID="{1E0A3014-497A-41BC-9E8D-3EF6BE3DA1B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12ED523-4B5B-4FB3-8082-F385D359B87D}" type="pres">
      <dgm:prSet presAssocID="{1E0A3014-497A-41BC-9E8D-3EF6BE3DA1B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E31F400-BD50-42BE-93FD-D75420B37209}" srcId="{62AD26F7-5141-463F-A1ED-61DEB4C2AF4D}" destId="{631DE374-2D39-4B7A-AD19-BDCE178E2FB7}" srcOrd="0" destOrd="0" parTransId="{44216F8B-187A-47EF-9050-65C443D05C05}" sibTransId="{492C9E05-5DE3-41B0-A4A1-22E759A913CD}"/>
    <dgm:cxn modelId="{42774E2D-0AC2-4AB7-ADF1-5DCD578C31F3}" type="presOf" srcId="{3A98A8F2-7321-41C5-B982-1A5E90739761}" destId="{D12ED523-4B5B-4FB3-8082-F385D359B87D}" srcOrd="0" destOrd="0" presId="urn:microsoft.com/office/officeart/2005/8/layout/StepDownProcess"/>
    <dgm:cxn modelId="{779D7936-A8FA-48DC-A5D4-A80DB6C9E045}" type="presOf" srcId="{11394C04-292B-4915-8AC2-DD89E51DC4FE}" destId="{B23A3E60-B257-4425-A4DC-035ED1FDBDC1}" srcOrd="0" destOrd="0" presId="urn:microsoft.com/office/officeart/2005/8/layout/StepDownProcess"/>
    <dgm:cxn modelId="{A5F8563A-E89A-4D88-878E-29F8630BF65C}" type="presOf" srcId="{631DE374-2D39-4B7A-AD19-BDCE178E2FB7}" destId="{76420455-6488-45E2-B7CD-AEBD31926CA8}" srcOrd="0" destOrd="0" presId="urn:microsoft.com/office/officeart/2005/8/layout/StepDownProcess"/>
    <dgm:cxn modelId="{D349CB65-7EEB-4E24-B637-42FFE17F9D60}" type="presOf" srcId="{1E0A3014-497A-41BC-9E8D-3EF6BE3DA1B8}" destId="{C571E46C-A9E5-40F2-A7A9-4E1663150CB7}" srcOrd="0" destOrd="0" presId="urn:microsoft.com/office/officeart/2005/8/layout/StepDownProcess"/>
    <dgm:cxn modelId="{5DE6A66D-5151-496C-8BC4-9B778359D470}" srcId="{62AD26F7-5141-463F-A1ED-61DEB4C2AF4D}" destId="{AF292D0D-58A6-42CC-A69A-432777093FAE}" srcOrd="1" destOrd="0" parTransId="{41FA7BD0-CA57-49DC-9AD4-F77D14DB213D}" sibTransId="{DC094EA5-9EE2-4424-9103-88A02B78FE9E}"/>
    <dgm:cxn modelId="{101B4A71-F8D7-4A3D-9183-B1CA998DB826}" srcId="{AF292D0D-58A6-42CC-A69A-432777093FAE}" destId="{11394C04-292B-4915-8AC2-DD89E51DC4FE}" srcOrd="0" destOrd="0" parTransId="{7E79DA83-655F-440F-A77D-AB414BF7DB14}" sibTransId="{9A257374-AFE5-4A27-AB16-21327F44E9FC}"/>
    <dgm:cxn modelId="{9CC25E8F-1759-4A83-9314-01922CD9AE34}" type="presOf" srcId="{62AD26F7-5141-463F-A1ED-61DEB4C2AF4D}" destId="{F58DAA3C-7B7A-483A-AF7B-C8781A361B1E}" srcOrd="0" destOrd="0" presId="urn:microsoft.com/office/officeart/2005/8/layout/StepDownProcess"/>
    <dgm:cxn modelId="{A60D22B3-9542-4022-B13C-3B2CF384A46D}" srcId="{631DE374-2D39-4B7A-AD19-BDCE178E2FB7}" destId="{673E2243-22F3-4BA5-8623-07420E631176}" srcOrd="0" destOrd="0" parTransId="{5FC2A775-EF31-4686-B8E9-8359159FE5E1}" sibTransId="{6E7F0B4F-36F9-4720-B1F6-DCF346F120BD}"/>
    <dgm:cxn modelId="{024F77E4-738D-4C79-AF3D-8C7446C0A446}" type="presOf" srcId="{673E2243-22F3-4BA5-8623-07420E631176}" destId="{9A6A0559-990E-4911-9CF5-7B511A225301}" srcOrd="0" destOrd="0" presId="urn:microsoft.com/office/officeart/2005/8/layout/StepDownProcess"/>
    <dgm:cxn modelId="{C6A6DDEC-53EB-4089-A880-165D4D8C56C5}" srcId="{1E0A3014-497A-41BC-9E8D-3EF6BE3DA1B8}" destId="{3A98A8F2-7321-41C5-B982-1A5E90739761}" srcOrd="0" destOrd="0" parTransId="{D26B0A2F-DDB2-46D4-892F-096E4CC9A3FC}" sibTransId="{482C04F9-8DE3-4935-A623-621D7860CAF0}"/>
    <dgm:cxn modelId="{C69B28F4-B1C1-4EE8-B95C-3161362B426A}" type="presOf" srcId="{AF292D0D-58A6-42CC-A69A-432777093FAE}" destId="{F9A3823F-DDDA-4F2E-BCDD-6DFD2C435604}" srcOrd="0" destOrd="0" presId="urn:microsoft.com/office/officeart/2005/8/layout/StepDownProcess"/>
    <dgm:cxn modelId="{9D7AFEFF-BBC4-4247-B5BD-2904E1352A80}" srcId="{62AD26F7-5141-463F-A1ED-61DEB4C2AF4D}" destId="{1E0A3014-497A-41BC-9E8D-3EF6BE3DA1B8}" srcOrd="2" destOrd="0" parTransId="{1FEF2E6B-9E5A-4960-B271-E0F00499C024}" sibTransId="{D01E78B3-E6C1-423C-8DB4-32B82DE32B4F}"/>
    <dgm:cxn modelId="{93EEF09F-1A79-46BC-B96B-D490B6E30ED2}" type="presParOf" srcId="{F58DAA3C-7B7A-483A-AF7B-C8781A361B1E}" destId="{4B77CFFC-9232-40CB-BC36-1BFD65661DA0}" srcOrd="0" destOrd="0" presId="urn:microsoft.com/office/officeart/2005/8/layout/StepDownProcess"/>
    <dgm:cxn modelId="{4754620C-EDBE-4A2E-9919-D722B1DA88A6}" type="presParOf" srcId="{4B77CFFC-9232-40CB-BC36-1BFD65661DA0}" destId="{7F5E9D29-29CA-45CC-A019-0FDBF51C0158}" srcOrd="0" destOrd="0" presId="urn:microsoft.com/office/officeart/2005/8/layout/StepDownProcess"/>
    <dgm:cxn modelId="{045D30FF-8B86-4676-A19C-CB45B5092C1A}" type="presParOf" srcId="{4B77CFFC-9232-40CB-BC36-1BFD65661DA0}" destId="{76420455-6488-45E2-B7CD-AEBD31926CA8}" srcOrd="1" destOrd="0" presId="urn:microsoft.com/office/officeart/2005/8/layout/StepDownProcess"/>
    <dgm:cxn modelId="{1B095873-2793-476D-B2EA-F1A03D898987}" type="presParOf" srcId="{4B77CFFC-9232-40CB-BC36-1BFD65661DA0}" destId="{9A6A0559-990E-4911-9CF5-7B511A225301}" srcOrd="2" destOrd="0" presId="urn:microsoft.com/office/officeart/2005/8/layout/StepDownProcess"/>
    <dgm:cxn modelId="{CD564A1E-98DC-4455-ABD5-809468CF0A37}" type="presParOf" srcId="{F58DAA3C-7B7A-483A-AF7B-C8781A361B1E}" destId="{CEA8F830-2456-42BB-8C69-3B6BEF08FC5A}" srcOrd="1" destOrd="0" presId="urn:microsoft.com/office/officeart/2005/8/layout/StepDownProcess"/>
    <dgm:cxn modelId="{15A41E23-054C-4088-83B3-B3C42252B570}" type="presParOf" srcId="{F58DAA3C-7B7A-483A-AF7B-C8781A361B1E}" destId="{17A5442D-84D2-41A1-B31E-932DBEE63A97}" srcOrd="2" destOrd="0" presId="urn:microsoft.com/office/officeart/2005/8/layout/StepDownProcess"/>
    <dgm:cxn modelId="{5F48F869-8229-4D59-9C70-AAC91F4E17B0}" type="presParOf" srcId="{17A5442D-84D2-41A1-B31E-932DBEE63A97}" destId="{CDC87888-18ED-46C8-8667-8DB7F9F09F4D}" srcOrd="0" destOrd="0" presId="urn:microsoft.com/office/officeart/2005/8/layout/StepDownProcess"/>
    <dgm:cxn modelId="{1DFB4437-589D-460D-92FC-D6CDB563404E}" type="presParOf" srcId="{17A5442D-84D2-41A1-B31E-932DBEE63A97}" destId="{F9A3823F-DDDA-4F2E-BCDD-6DFD2C435604}" srcOrd="1" destOrd="0" presId="urn:microsoft.com/office/officeart/2005/8/layout/StepDownProcess"/>
    <dgm:cxn modelId="{21A4082B-18E8-48D4-9E5F-E4F9227031E4}" type="presParOf" srcId="{17A5442D-84D2-41A1-B31E-932DBEE63A97}" destId="{B23A3E60-B257-4425-A4DC-035ED1FDBDC1}" srcOrd="2" destOrd="0" presId="urn:microsoft.com/office/officeart/2005/8/layout/StepDownProcess"/>
    <dgm:cxn modelId="{BCAD1157-E580-49CF-B31C-0FEB77CD6091}" type="presParOf" srcId="{F58DAA3C-7B7A-483A-AF7B-C8781A361B1E}" destId="{6F98C6CB-885B-4419-BAB5-89D1A0C28C0E}" srcOrd="3" destOrd="0" presId="urn:microsoft.com/office/officeart/2005/8/layout/StepDownProcess"/>
    <dgm:cxn modelId="{891252CB-4541-4D32-BE85-7E43A7EFB821}" type="presParOf" srcId="{F58DAA3C-7B7A-483A-AF7B-C8781A361B1E}" destId="{F35414EF-DB5D-4166-803C-27A3B6A1623C}" srcOrd="4" destOrd="0" presId="urn:microsoft.com/office/officeart/2005/8/layout/StepDownProcess"/>
    <dgm:cxn modelId="{2AF84C19-148F-4067-BA8F-659B4560600E}" type="presParOf" srcId="{F35414EF-DB5D-4166-803C-27A3B6A1623C}" destId="{C571E46C-A9E5-40F2-A7A9-4E1663150CB7}" srcOrd="0" destOrd="0" presId="urn:microsoft.com/office/officeart/2005/8/layout/StepDownProcess"/>
    <dgm:cxn modelId="{6D64D8A1-03A0-4638-B609-77599D841B68}" type="presParOf" srcId="{F35414EF-DB5D-4166-803C-27A3B6A1623C}" destId="{D12ED523-4B5B-4FB3-8082-F385D359B87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A60CB-70D9-429B-8D43-EE8470B66A27}">
      <dsp:nvSpPr>
        <dsp:cNvPr id="0" name=""/>
        <dsp:cNvSpPr/>
      </dsp:nvSpPr>
      <dsp:spPr>
        <a:xfrm>
          <a:off x="0" y="920859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90827-0580-4582-BA08-042A27790BF8}">
      <dsp:nvSpPr>
        <dsp:cNvPr id="0" name=""/>
        <dsp:cNvSpPr/>
      </dsp:nvSpPr>
      <dsp:spPr>
        <a:xfrm rot="10800000" flipV="1">
          <a:off x="0" y="195218"/>
          <a:ext cx="5689600" cy="937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Study strategy 1: Underlining or highlighting (Marking)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Study strategy 2:  Note-taking</a:t>
          </a:r>
        </a:p>
      </dsp:txBody>
      <dsp:txXfrm rot="-10800000">
        <a:off x="45758" y="240976"/>
        <a:ext cx="5598084" cy="845845"/>
      </dsp:txXfrm>
    </dsp:sp>
    <dsp:sp modelId="{79C17F74-C6BD-42B4-AEF4-BCDEFE5794FA}">
      <dsp:nvSpPr>
        <dsp:cNvPr id="0" name=""/>
        <dsp:cNvSpPr/>
      </dsp:nvSpPr>
      <dsp:spPr>
        <a:xfrm>
          <a:off x="0" y="175480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8E24A-2137-42C6-88B9-96001D39DD69}">
      <dsp:nvSpPr>
        <dsp:cNvPr id="0" name=""/>
        <dsp:cNvSpPr/>
      </dsp:nvSpPr>
      <dsp:spPr>
        <a:xfrm>
          <a:off x="9428" y="1257505"/>
          <a:ext cx="56896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Study strategy 3: Re-reading</a:t>
          </a:r>
        </a:p>
      </dsp:txBody>
      <dsp:txXfrm>
        <a:off x="35367" y="1283444"/>
        <a:ext cx="56377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9BEB-1F0D-4219-BBBB-65D838EC942D}">
      <dsp:nvSpPr>
        <dsp:cNvPr id="0" name=""/>
        <dsp:cNvSpPr/>
      </dsp:nvSpPr>
      <dsp:spPr>
        <a:xfrm rot="16200000">
          <a:off x="2653661" y="945781"/>
          <a:ext cx="2012083" cy="122959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Generative function</a:t>
          </a:r>
        </a:p>
      </dsp:txBody>
      <dsp:txXfrm rot="5400000">
        <a:off x="3104940" y="614573"/>
        <a:ext cx="1169561" cy="1892013"/>
      </dsp:txXfrm>
    </dsp:sp>
    <dsp:sp modelId="{7EFBD8AA-478B-48F1-9407-710B132C6F20}">
      <dsp:nvSpPr>
        <dsp:cNvPr id="0" name=""/>
        <dsp:cNvSpPr/>
      </dsp:nvSpPr>
      <dsp:spPr>
        <a:xfrm rot="5400000">
          <a:off x="3939091" y="950207"/>
          <a:ext cx="2012083" cy="122959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Storage function</a:t>
          </a:r>
        </a:p>
      </dsp:txBody>
      <dsp:txXfrm rot="-5400000">
        <a:off x="4330335" y="618999"/>
        <a:ext cx="1169561" cy="1892013"/>
      </dsp:txXfrm>
    </dsp:sp>
    <dsp:sp modelId="{D54949FC-1AD5-4F86-B0CB-BCDE58723CDC}">
      <dsp:nvSpPr>
        <dsp:cNvPr id="0" name=""/>
        <dsp:cNvSpPr/>
      </dsp:nvSpPr>
      <dsp:spPr>
        <a:xfrm>
          <a:off x="3666442" y="-9486"/>
          <a:ext cx="1285429" cy="128536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C8D2-F4EE-491E-AC7B-2B8EE3CD88B6}">
      <dsp:nvSpPr>
        <dsp:cNvPr id="0" name=""/>
        <dsp:cNvSpPr/>
      </dsp:nvSpPr>
      <dsp:spPr>
        <a:xfrm rot="10800000">
          <a:off x="3659577" y="1844331"/>
          <a:ext cx="1285429" cy="128536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E9D29-29CA-45CC-A019-0FDBF51C0158}">
      <dsp:nvSpPr>
        <dsp:cNvPr id="0" name=""/>
        <dsp:cNvSpPr/>
      </dsp:nvSpPr>
      <dsp:spPr>
        <a:xfrm rot="5400000">
          <a:off x="840631" y="1471875"/>
          <a:ext cx="1241327" cy="1413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20455-6488-45E2-B7CD-AEBD31926CA8}">
      <dsp:nvSpPr>
        <dsp:cNvPr id="0" name=""/>
        <dsp:cNvSpPr/>
      </dsp:nvSpPr>
      <dsp:spPr>
        <a:xfrm>
          <a:off x="502455" y="105142"/>
          <a:ext cx="2089664" cy="14626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Read and pause</a:t>
          </a:r>
        </a:p>
      </dsp:txBody>
      <dsp:txXfrm>
        <a:off x="573871" y="176558"/>
        <a:ext cx="1946832" cy="1319865"/>
      </dsp:txXfrm>
    </dsp:sp>
    <dsp:sp modelId="{9A6A0559-990E-4911-9CF5-7B511A225301}">
      <dsp:nvSpPr>
        <dsp:cNvPr id="0" name=""/>
        <dsp:cNvSpPr/>
      </dsp:nvSpPr>
      <dsp:spPr>
        <a:xfrm>
          <a:off x="2607513" y="11689"/>
          <a:ext cx="1582105" cy="161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Read a section for 10 minutes and pause</a:t>
          </a:r>
        </a:p>
      </dsp:txBody>
      <dsp:txXfrm>
        <a:off x="2607513" y="11689"/>
        <a:ext cx="1582105" cy="1610911"/>
      </dsp:txXfrm>
    </dsp:sp>
    <dsp:sp modelId="{CDC87888-18ED-46C8-8667-8DB7F9F09F4D}">
      <dsp:nvSpPr>
        <dsp:cNvPr id="0" name=""/>
        <dsp:cNvSpPr/>
      </dsp:nvSpPr>
      <dsp:spPr>
        <a:xfrm rot="5400000">
          <a:off x="2588132" y="3114967"/>
          <a:ext cx="1241327" cy="1413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823F-DDDA-4F2E-BCDD-6DFD2C435604}">
      <dsp:nvSpPr>
        <dsp:cNvPr id="0" name=""/>
        <dsp:cNvSpPr/>
      </dsp:nvSpPr>
      <dsp:spPr>
        <a:xfrm>
          <a:off x="2231338" y="1785459"/>
          <a:ext cx="2089664" cy="14626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Re-read and think</a:t>
          </a:r>
        </a:p>
      </dsp:txBody>
      <dsp:txXfrm>
        <a:off x="2302754" y="1856875"/>
        <a:ext cx="1946832" cy="1319865"/>
      </dsp:txXfrm>
    </dsp:sp>
    <dsp:sp modelId="{B23A3E60-B257-4425-A4DC-035ED1FDBDC1}">
      <dsp:nvSpPr>
        <dsp:cNvPr id="0" name=""/>
        <dsp:cNvSpPr/>
      </dsp:nvSpPr>
      <dsp:spPr>
        <a:xfrm>
          <a:off x="4348920" y="1878432"/>
          <a:ext cx="1519822" cy="118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Re-read same section and think of important points</a:t>
          </a:r>
        </a:p>
      </dsp:txBody>
      <dsp:txXfrm>
        <a:off x="4348920" y="1878432"/>
        <a:ext cx="1519822" cy="1182216"/>
      </dsp:txXfrm>
    </dsp:sp>
    <dsp:sp modelId="{C571E46C-A9E5-40F2-A7A9-4E1663150CB7}">
      <dsp:nvSpPr>
        <dsp:cNvPr id="0" name=""/>
        <dsp:cNvSpPr/>
      </dsp:nvSpPr>
      <dsp:spPr>
        <a:xfrm>
          <a:off x="4006758" y="3382023"/>
          <a:ext cx="2089664" cy="14626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100" kern="1200" dirty="0"/>
            <a:t>Re-read and re-call</a:t>
          </a:r>
        </a:p>
      </dsp:txBody>
      <dsp:txXfrm>
        <a:off x="4078174" y="3453439"/>
        <a:ext cx="1946832" cy="1319865"/>
      </dsp:txXfrm>
    </dsp:sp>
    <dsp:sp modelId="{D12ED523-4B5B-4FB3-8082-F385D359B87D}">
      <dsp:nvSpPr>
        <dsp:cNvPr id="0" name=""/>
        <dsp:cNvSpPr/>
      </dsp:nvSpPr>
      <dsp:spPr>
        <a:xfrm>
          <a:off x="6096422" y="3521524"/>
          <a:ext cx="1519822" cy="118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400" kern="1200" dirty="0"/>
            <a:t>Re-read same section and re-call it out loud (empty chair technique)</a:t>
          </a:r>
        </a:p>
      </dsp:txBody>
      <dsp:txXfrm>
        <a:off x="6096422" y="3521524"/>
        <a:ext cx="1519822" cy="118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EB73-0884-4200-BA6F-29D819688161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65C6A-DA2F-42E9-BA6E-BD4EB507A72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37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277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05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Good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944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Good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42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30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413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29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4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429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5C6A-DA2F-42E9-BA6E-BD4EB507A72D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939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19F4-44E8-44ED-B271-3B69FC18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0E17D-3B1C-4837-A66A-DF8EBA6FB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6360-998F-4BB8-8E38-A29D0211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BE0A-7FBB-4681-8A36-AC6F1ADB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FF2B-72F5-4265-8F17-DFACC040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255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5563-0BFB-4278-BF47-92103E3A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19385-0700-44EF-BF47-38EE6465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C81-18C2-420F-AA89-A868B73A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3320-1ACF-41FB-A192-84F3C790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78FC-258A-49F0-A234-7B650BB8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86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CB624-EE0A-431B-A3F6-666D6C2DC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3B24E-2ADF-4D94-9EBB-454388C34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EE08-4D8D-4318-BB43-17B3DCB9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E0F7-5B06-4701-9FE2-AF014095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B0AF-0970-4149-A81E-EE85AB9F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608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MU 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5C5CAE87-370C-458E-824E-0E00431D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85" y="1056218"/>
            <a:ext cx="3788833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8476"/>
            <a:ext cx="10515600" cy="7579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360946"/>
            <a:ext cx="10515600" cy="429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38200" y="5018579"/>
            <a:ext cx="10515600" cy="365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8200" y="5472359"/>
            <a:ext cx="10515600" cy="365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EC000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38200" y="5926140"/>
            <a:ext cx="10515600" cy="435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16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DF7C-F8C2-4258-9333-DA0B0C6E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DEF4-524E-4BA2-BDAF-ACB75D68E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43155-BED4-407E-96AA-8844F0F7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A0423-29CC-409C-9D42-C1660050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FDE1-7DE0-425C-AD42-B85E1773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9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AC3F-3E37-4F69-8768-BBDB25D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44F60-30C8-45BA-8F5C-CF24FEE3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13E9-3891-4070-B35B-3C198B51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BDE72-5B21-438E-9B96-12D48EAB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80255-253E-4643-AEBF-276436AE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31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84C9-1C93-4893-9605-77C80D47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3243-229A-466E-8606-D8FEF1076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64061-BEF9-408A-81C2-7BE34AE3F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4B58-8B39-4C0A-93AB-0764856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56BFC-F3E5-4FCC-88FA-B0ED7081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3F37D-7D98-4185-8708-41466484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46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9F30-0327-48C6-B950-BB2084B5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2EC93-4E5D-4F73-9EB3-34079EC6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227AE-C0A2-47A2-97FA-40111808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1EEB4-A103-4778-983B-0A0B8ACE4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2B66D-FB86-4604-B99C-FEC14A9BB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A02C2-BDB0-4AB9-A639-E9098BD6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F991E-F3E0-4BD3-B490-BD80993F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FBBF3-A3E8-4F49-86BB-9BE07B09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35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8ECC-9F4B-4E9F-AA16-D024071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FC9CC-CC88-4FA0-B887-26BB5935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8AB8-CBFE-4D17-85B8-5EA67620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87A25-3221-4C38-BB80-3F372960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091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E9155-D585-42CB-A29D-117C51AE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8C9C2-7625-4AFE-9FC1-99F64C39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0D58-4C4C-45F5-AB66-846ED81C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93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3533-20DB-4297-BAB0-ABDF1581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A3B2-4374-455A-B446-CE49A8F0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CABF0-48AD-4E5F-927D-D72D26A5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8EB1B-7A40-4BF8-81C9-522B3D73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7865C-C902-4F8D-96F2-D9BB803E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45E55-FDE7-4158-96F2-9C3C5B2D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65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9620-3D03-484E-A213-C3DF1F49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1F888-9D69-42BB-80E2-A6659B456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3CFF0-C091-4B72-B966-669C64D1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DB6FA-EA00-4719-91F4-7CFE26FC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10041-9C8C-4AB5-B34A-39964752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1130-50C4-4932-B73F-F61F7824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08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A806C-032A-44B0-A894-D3D6E89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395C5-E224-4BC7-94E4-18A94B1D0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14B7-A6EA-4075-BF5D-51DCF464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5F33-3047-41E3-B835-50BDDEB9D1F9}" type="datetimeFigureOut">
              <a:rPr lang="en-ZA" smtClean="0"/>
              <a:t>2022/04/20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42BF-11B1-4009-98DF-AA5D34CE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CBF8-0451-4F74-8230-E09DC519C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0605-DE1F-4A12-B3AE-A072CE63C4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8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iyabonga.Sirayi@mandela.ac.z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E49ABFF-840C-4DC7-AA6A-914FF436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26AA2D31-3CF5-4120-9007-962DF528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125915"/>
            <a:ext cx="11809312" cy="1732085"/>
          </a:xfrm>
        </p:spPr>
        <p:txBody>
          <a:bodyPr>
            <a:normAutofit/>
          </a:bodyPr>
          <a:lstStyle/>
          <a:p>
            <a:r>
              <a:rPr lang="en-ZA" altLang="en-US" dirty="0">
                <a:latin typeface="Calibri" panose="020F0502020204030204" pitchFamily="34" charset="0"/>
              </a:rPr>
              <a:t>STUDY STRATEGIES AND TECHNIQUES</a:t>
            </a:r>
            <a:br>
              <a:rPr lang="en-ZA" altLang="en-US" dirty="0">
                <a:latin typeface="Calibri" panose="020F0502020204030204" pitchFamily="34" charset="0"/>
              </a:rPr>
            </a:br>
            <a:r>
              <a:rPr lang="en-ZA" altLang="en-US" dirty="0">
                <a:latin typeface="Calibri" panose="020F0502020204030204" pitchFamily="34" charset="0"/>
              </a:rPr>
              <a:t>BY </a:t>
            </a:r>
            <a:br>
              <a:rPr lang="en-ZA" altLang="en-US" dirty="0">
                <a:latin typeface="Calibri" panose="020F0502020204030204" pitchFamily="34" charset="0"/>
              </a:rPr>
            </a:br>
            <a:r>
              <a:rPr lang="en-ZA" altLang="en-US" dirty="0">
                <a:latin typeface="Calibri" panose="020F0502020204030204" pitchFamily="34" charset="0"/>
              </a:rPr>
              <a:t>MR S SIRAYI (ACADEMIC ADVISOR AND LECTURER)</a:t>
            </a:r>
            <a:endParaRPr lang="en-ZA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140277"/>
            <a:ext cx="10515600" cy="551646"/>
          </a:xfrm>
        </p:spPr>
        <p:txBody>
          <a:bodyPr>
            <a:noAutofit/>
          </a:bodyPr>
          <a:lstStyle/>
          <a:p>
            <a:pPr algn="ctr"/>
            <a:r>
              <a:rPr lang="en-ZA" sz="4800" b="1" dirty="0"/>
              <a:t>Re-reading</a:t>
            </a:r>
            <a:r>
              <a:rPr lang="en-ZA" sz="36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68-BD7E-4709-A1C9-1697E687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808892"/>
            <a:ext cx="10907067" cy="5357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2000" dirty="0"/>
              <a:t>Re-reading is an under utilised or used strategy most students do not understand how re-reading can be different from initial reading.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2000" dirty="0"/>
              <a:t>Re-reading is more useful for examinations or EMSs, assignments, and presentations.</a:t>
            </a:r>
          </a:p>
          <a:p>
            <a:pPr marL="0" indent="0" algn="just">
              <a:buNone/>
            </a:pPr>
            <a:endParaRPr lang="en-ZA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sz="2000" b="1" dirty="0"/>
              <a:t>Ways to utilise effective re-reading:</a:t>
            </a:r>
          </a:p>
          <a:p>
            <a:pPr algn="just"/>
            <a:r>
              <a:rPr lang="en-ZA" sz="2000" dirty="0"/>
              <a:t>Re-read a section or specific topic two times, then write a summary of important points.</a:t>
            </a:r>
          </a:p>
          <a:p>
            <a:pPr algn="just"/>
            <a:r>
              <a:rPr lang="en-ZA" sz="2000" dirty="0"/>
              <a:t>After summarising, create two or three test questions to test your understanding of the summarised topic or section.</a:t>
            </a:r>
          </a:p>
          <a:p>
            <a:pPr algn="just"/>
            <a:r>
              <a:rPr lang="en-ZA" sz="2000" dirty="0"/>
              <a:t>If your understanding and test score is 75% and above, then your re-reading is effective enough.</a:t>
            </a:r>
          </a:p>
          <a:p>
            <a:pPr marL="0" indent="0" algn="just">
              <a:buNone/>
            </a:pPr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140277"/>
            <a:ext cx="10515600" cy="551646"/>
          </a:xfrm>
        </p:spPr>
        <p:txBody>
          <a:bodyPr>
            <a:noAutofit/>
          </a:bodyPr>
          <a:lstStyle/>
          <a:p>
            <a:pPr algn="ctr"/>
            <a:r>
              <a:rPr lang="en-ZA" sz="4800" b="1" dirty="0"/>
              <a:t>Re-reading strategy process</a:t>
            </a:r>
            <a:endParaRPr lang="en-ZA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F8DD60-00F2-4DD4-BBA8-A8B453F22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425236"/>
              </p:ext>
            </p:extLst>
          </p:nvPr>
        </p:nvGraphicFramePr>
        <p:xfrm>
          <a:off x="1400404" y="1121428"/>
          <a:ext cx="8128000" cy="486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306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8CC1-9C9F-479D-AD40-0E2CECAD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4800" dirty="0"/>
              <a:t>Which one of the three study strategies do you think will be useful for your academic success?</a:t>
            </a:r>
          </a:p>
        </p:txBody>
      </p:sp>
    </p:spTree>
    <p:extLst>
      <p:ext uri="{BB962C8B-B14F-4D97-AF65-F5344CB8AC3E}">
        <p14:creationId xmlns:p14="http://schemas.microsoft.com/office/powerpoint/2010/main" val="318661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54" y="0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/>
            <a:r>
              <a:rPr lang="en-US" sz="2900" b="1" dirty="0"/>
              <a:t>Academic Advisor contact information:</a:t>
            </a:r>
            <a:br>
              <a:rPr lang="en-US" sz="2900" b="1" dirty="0"/>
            </a:br>
            <a:r>
              <a:rPr lang="en-US" sz="2900" b="1" dirty="0"/>
              <a:t>Mr Sirayi</a:t>
            </a:r>
            <a:br>
              <a:rPr lang="en-US" sz="2900" b="1" dirty="0"/>
            </a:br>
            <a:r>
              <a:rPr lang="en-US" sz="2900" b="1" dirty="0">
                <a:hlinkClick r:id="rId3"/>
              </a:rPr>
              <a:t>Siyabonga.Sirayi@mandela.ac.za</a:t>
            </a:r>
            <a:br>
              <a:rPr lang="en-US" sz="2900" b="1" dirty="0"/>
            </a:br>
            <a:r>
              <a:rPr lang="en-US" sz="2900" b="1" dirty="0"/>
              <a:t>dept: Business Management</a:t>
            </a:r>
            <a:br>
              <a:rPr lang="en-US" sz="2900" b="1" dirty="0"/>
            </a:br>
            <a:r>
              <a:rPr lang="en-US" sz="2900" b="1" dirty="0"/>
              <a:t>South campus</a:t>
            </a:r>
            <a:br>
              <a:rPr lang="en-US" sz="2900" b="1" dirty="0"/>
            </a:br>
            <a:br>
              <a:rPr lang="en-US" sz="2900" b="1" dirty="0"/>
            </a:br>
            <a:br>
              <a:rPr lang="en-US" sz="2900" b="1" dirty="0"/>
            </a:br>
            <a:endParaRPr lang="en-US" sz="29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15" y="4625299"/>
            <a:ext cx="4000156" cy="30001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5A7D7-3073-4C7B-984C-5AC5937FD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444" y="891540"/>
            <a:ext cx="4000156" cy="338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44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55"/>
            <a:ext cx="10548730" cy="668214"/>
          </a:xfrm>
        </p:spPr>
        <p:txBody>
          <a:bodyPr>
            <a:noAutofit/>
          </a:bodyPr>
          <a:lstStyle/>
          <a:p>
            <a:r>
              <a:rPr lang="en-ZA" sz="4800" b="1" dirty="0"/>
              <a:t> Workshop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D92D-0E5E-4CD4-8B13-BEF04473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1004512"/>
            <a:ext cx="11526714" cy="465724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000" dirty="0"/>
              <a:t>This workshop is looking to equip students with three popular modern study strategies as listed below and how these strategies can be applied on your daily academic activities.</a:t>
            </a:r>
          </a:p>
          <a:p>
            <a:pPr algn="l"/>
            <a:endParaRPr lang="en-ZA" sz="2000" dirty="0"/>
          </a:p>
          <a:p>
            <a:pPr algn="l"/>
            <a:endParaRPr lang="en-Z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6B128-1B8A-41AF-8965-9F7D449F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9879FA-8662-43D6-B8E0-BFAA96A02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441867"/>
              </p:ext>
            </p:extLst>
          </p:nvPr>
        </p:nvGraphicFramePr>
        <p:xfrm>
          <a:off x="542565" y="1803397"/>
          <a:ext cx="8128000" cy="402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50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50" y="138954"/>
            <a:ext cx="8693426" cy="794656"/>
          </a:xfrm>
        </p:spPr>
        <p:txBody>
          <a:bodyPr>
            <a:normAutofit/>
          </a:bodyPr>
          <a:lstStyle/>
          <a:p>
            <a:r>
              <a:rPr lang="en-US" sz="4800" b="1" dirty="0"/>
              <a:t>Underlining or Highlighting </a:t>
            </a:r>
            <a:endParaRPr lang="en-ZA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D92D-0E5E-4CD4-8B13-BEF04473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165" y="1023257"/>
            <a:ext cx="11322817" cy="526500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Underlining is one of the popular best strategies that is convenient to use.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can recall and understand the marked or underlined information in a text better.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best effective way of marking important information is after the first reading of the section or text.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slides are usually the guidelines on how to go about marking important information in the textbook.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35C82-2FF6-4BBD-9B2D-D7472095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65371"/>
            <a:ext cx="12128223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50" y="138954"/>
            <a:ext cx="8693426" cy="794656"/>
          </a:xfrm>
        </p:spPr>
        <p:txBody>
          <a:bodyPr>
            <a:normAutofit/>
          </a:bodyPr>
          <a:lstStyle/>
          <a:p>
            <a:r>
              <a:rPr lang="en-US" sz="4800" b="1" dirty="0"/>
              <a:t>Underlining or Highlighting  </a:t>
            </a:r>
            <a:endParaRPr lang="en-ZA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D92D-0E5E-4CD4-8B13-BEF04473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165" y="1023257"/>
            <a:ext cx="11322817" cy="526500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underlining (marking) important information can benefit students in two ways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35C82-2FF6-4BBD-9B2D-D7472095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65371"/>
            <a:ext cx="12128223" cy="89262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7E89F3-A348-45E8-9B97-9C9A9BBBC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427994"/>
              </p:ext>
            </p:extLst>
          </p:nvPr>
        </p:nvGraphicFramePr>
        <p:xfrm>
          <a:off x="558017" y="1451728"/>
          <a:ext cx="8604837" cy="312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7EE435-DD23-4A24-8EF4-8A2E686D2E7F}"/>
              </a:ext>
            </a:extLst>
          </p:cNvPr>
          <p:cNvSpPr txBox="1"/>
          <p:nvPr/>
        </p:nvSpPr>
        <p:spPr>
          <a:xfrm>
            <a:off x="228152" y="4531822"/>
            <a:ext cx="7789893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Generative function – selecting what is important in a text point out elaborative thinking.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 function – underlining important information makes it more convenient to identify the information later.</a:t>
            </a:r>
          </a:p>
        </p:txBody>
      </p:sp>
    </p:spTree>
    <p:extLst>
      <p:ext uri="{BB962C8B-B14F-4D97-AF65-F5344CB8AC3E}">
        <p14:creationId xmlns:p14="http://schemas.microsoft.com/office/powerpoint/2010/main" val="345581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55"/>
            <a:ext cx="10548730" cy="668214"/>
          </a:xfrm>
        </p:spPr>
        <p:txBody>
          <a:bodyPr>
            <a:noAutofit/>
          </a:bodyPr>
          <a:lstStyle/>
          <a:p>
            <a:r>
              <a:rPr lang="en-ZA" sz="4800" b="1" dirty="0"/>
              <a:t> Underlining or highlighting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6B128-1B8A-41AF-8965-9F7D449F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  <p:pic>
        <p:nvPicPr>
          <p:cNvPr id="1026" name="Picture 2" descr="Tips on textbook marking. | Textbook, Law school preparation, Study skills">
            <a:extLst>
              <a:ext uri="{FF2B5EF4-FFF2-40B4-BE49-F238E27FC236}">
                <a16:creationId xmlns:a16="http://schemas.microsoft.com/office/drawing/2014/main" id="{5746737F-ED6A-4753-BBDA-7970C39A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1" y="970961"/>
            <a:ext cx="8352148" cy="50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3A8F-D5FD-41B2-97EE-B566F516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5" y="87923"/>
            <a:ext cx="10209926" cy="606669"/>
          </a:xfrm>
        </p:spPr>
        <p:txBody>
          <a:bodyPr>
            <a:noAutofit/>
          </a:bodyPr>
          <a:lstStyle/>
          <a:p>
            <a:r>
              <a:rPr lang="en-ZA" sz="4800" b="1" dirty="0"/>
              <a:t>Note taking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F8F28-0B1C-41B0-8216-7E17AAB1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  <p:sp>
        <p:nvSpPr>
          <p:cNvPr id="5" name="AutoShape 2" descr="20 Business Research Topics Important for the 21st Century | DoMyPapers.com"/>
          <p:cNvSpPr>
            <a:spLocks noChangeAspect="1" noChangeArrowheads="1"/>
          </p:cNvSpPr>
          <p:nvPr/>
        </p:nvSpPr>
        <p:spPr bwMode="auto">
          <a:xfrm>
            <a:off x="63777" y="-3818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83DBF-595B-4ACC-BF61-55736040DD0E}"/>
              </a:ext>
            </a:extLst>
          </p:cNvPr>
          <p:cNvSpPr txBox="1"/>
          <p:nvPr/>
        </p:nvSpPr>
        <p:spPr>
          <a:xfrm>
            <a:off x="368577" y="791852"/>
            <a:ext cx="11254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Note taking has been proven to be the most effective way of studying for most students.</a:t>
            </a:r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2000" dirty="0"/>
              <a:t>The advantages of note taking are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It saves a lot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Students are able to identify main information quicker.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It improves students ability to remember their work for assignments, tests, and presentations.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It increases student’s chances to succeed quicker at university and college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It is a guide post in what is important and not.</a:t>
            </a:r>
          </a:p>
          <a:p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7D746-FDD5-4294-BB94-8571D5EF9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2" y="3428999"/>
            <a:ext cx="9131429" cy="28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1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116569"/>
            <a:ext cx="10515600" cy="551646"/>
          </a:xfrm>
        </p:spPr>
        <p:txBody>
          <a:bodyPr>
            <a:noAutofit/>
          </a:bodyPr>
          <a:lstStyle/>
          <a:p>
            <a:pPr algn="ctr"/>
            <a:r>
              <a:rPr lang="en-ZA" sz="4800" b="1" dirty="0"/>
              <a:t>Note taking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68-BD7E-4709-A1C9-1697E687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808892"/>
            <a:ext cx="10907067" cy="5357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2000" dirty="0"/>
              <a:t>When taking notes during mass lecture, consider the following hints: </a:t>
            </a:r>
          </a:p>
          <a:p>
            <a:pPr algn="just"/>
            <a:r>
              <a:rPr lang="en-ZA" sz="2000" dirty="0"/>
              <a:t>Make your notes brief </a:t>
            </a:r>
          </a:p>
          <a:p>
            <a:pPr algn="just"/>
            <a:r>
              <a:rPr lang="en-ZA" sz="2000" dirty="0"/>
              <a:t>Use abbreviations and symbols, but be consistent.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000" b="1" i="1" dirty="0"/>
              <a:t>abbreviations </a:t>
            </a:r>
            <a:r>
              <a:rPr lang="en-ZA" sz="2000" dirty="0"/>
              <a:t>would be: dept for department, max for maximum, </a:t>
            </a:r>
            <a:r>
              <a:rPr lang="en-ZA" sz="2000" dirty="0" err="1"/>
              <a:t>mn</a:t>
            </a:r>
            <a:r>
              <a:rPr lang="en-ZA" sz="2000" dirty="0"/>
              <a:t> for minimum, </a:t>
            </a:r>
            <a:r>
              <a:rPr lang="en-ZA" sz="2000" dirty="0" err="1"/>
              <a:t>cf</a:t>
            </a:r>
            <a:r>
              <a:rPr lang="en-ZA" sz="2000" dirty="0"/>
              <a:t> for compare.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000" b="1" i="1" dirty="0"/>
              <a:t>Symbols </a:t>
            </a:r>
            <a:r>
              <a:rPr lang="en-ZA" sz="2000" dirty="0"/>
              <a:t>would be: = for equals, # for number, x for times, &gt; for greater than, more, larger, &lt; for less than, smaller, fewer. </a:t>
            </a:r>
          </a:p>
          <a:p>
            <a:pPr algn="just"/>
            <a:r>
              <a:rPr lang="en-ZA" sz="2000" dirty="0"/>
              <a:t>Do not try to use every space on your page (leave a space for coordinating your notes with the text as soon as possible after the lecture). </a:t>
            </a:r>
          </a:p>
          <a:p>
            <a:pPr algn="just"/>
            <a:r>
              <a:rPr lang="en-ZA" sz="2000" dirty="0"/>
              <a:t>Date your notes. </a:t>
            </a:r>
          </a:p>
          <a:p>
            <a:pPr algn="just"/>
            <a:r>
              <a:rPr lang="en-ZA" sz="2000" dirty="0"/>
              <a:t>Use page numbers. </a:t>
            </a:r>
          </a:p>
          <a:p>
            <a:pPr algn="just"/>
            <a:r>
              <a:rPr lang="en-ZA" sz="2000" dirty="0"/>
              <a:t>Use numbers: “one” for 1, third” for 3</a:t>
            </a:r>
            <a:r>
              <a:rPr lang="en-ZA" sz="2000" baseline="30000" dirty="0"/>
              <a:t>rd</a:t>
            </a:r>
            <a:r>
              <a:rPr lang="en-ZA" sz="2000" dirty="0"/>
              <a:t>.</a:t>
            </a:r>
          </a:p>
          <a:p>
            <a:pPr algn="just"/>
            <a:r>
              <a:rPr lang="en-ZA" sz="2000" dirty="0"/>
              <a:t>Use apostrophes: “Gov’t for government, Cont’d for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4553-A9B0-4C23-A972-45424166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4800" dirty="0"/>
              <a:t>How do you note important information during a mass lecture?</a:t>
            </a:r>
          </a:p>
        </p:txBody>
      </p:sp>
    </p:spTree>
    <p:extLst>
      <p:ext uri="{BB962C8B-B14F-4D97-AF65-F5344CB8AC3E}">
        <p14:creationId xmlns:p14="http://schemas.microsoft.com/office/powerpoint/2010/main" val="77197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95FB-42B3-4728-8937-90B4B78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116569"/>
            <a:ext cx="10515600" cy="551646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/>
              <a:t>Noting important information during mass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2B68-BD7E-4709-A1C9-1697E687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808892"/>
            <a:ext cx="10907067" cy="5357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sz="2000" dirty="0"/>
              <a:t>Here are some hints that lecturers give in class and listen out for: </a:t>
            </a:r>
          </a:p>
          <a:p>
            <a:pPr marL="0" indent="0" algn="just">
              <a:buNone/>
            </a:pPr>
            <a:r>
              <a:rPr lang="en-ZA" sz="2000" dirty="0"/>
              <a:t>• Material written on the blackboard/transparencies. </a:t>
            </a:r>
          </a:p>
          <a:p>
            <a:pPr marL="0" indent="0" algn="just">
              <a:buNone/>
            </a:pPr>
            <a:r>
              <a:rPr lang="en-ZA" sz="2000" dirty="0"/>
              <a:t>• Repetition. </a:t>
            </a:r>
          </a:p>
          <a:p>
            <a:pPr marL="0" indent="0" algn="just">
              <a:buNone/>
            </a:pPr>
            <a:r>
              <a:rPr lang="en-ZA" sz="2000" dirty="0"/>
              <a:t>• Emphasis by: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000" dirty="0"/>
              <a:t>Tone of voice and gesture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000" dirty="0"/>
              <a:t>The amount of time the lecturer spends on points and the number of examples used </a:t>
            </a:r>
          </a:p>
          <a:p>
            <a:pPr marL="0" indent="0" algn="just">
              <a:buNone/>
            </a:pPr>
            <a:r>
              <a:rPr lang="en-ZA" sz="2000" dirty="0"/>
              <a:t>• Words signals such as “remember this”, “this is important”. </a:t>
            </a:r>
          </a:p>
          <a:p>
            <a:pPr marL="0" indent="0" algn="just">
              <a:buNone/>
            </a:pPr>
            <a:r>
              <a:rPr lang="en-ZA" sz="2000" dirty="0"/>
              <a:t>•Summaries given at the end of lecture. </a:t>
            </a:r>
          </a:p>
          <a:p>
            <a:pPr marL="0" indent="0" algn="just">
              <a:buNone/>
            </a:pPr>
            <a:r>
              <a:rPr lang="en-ZA" sz="2000" dirty="0"/>
              <a:t>•Reviews given at the beginning of lecture.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FCB4-1261-4F69-8DC0-0545D68D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" y="5987142"/>
            <a:ext cx="12128223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E6C5A4F99844B59208623AE44152" ma:contentTypeVersion="13" ma:contentTypeDescription="Create a new document." ma:contentTypeScope="" ma:versionID="cbcc0d874d9a5c9d6b9b1772a713f2d9">
  <xsd:schema xmlns:xsd="http://www.w3.org/2001/XMLSchema" xmlns:xs="http://www.w3.org/2001/XMLSchema" xmlns:p="http://schemas.microsoft.com/office/2006/metadata/properties" xmlns:ns3="733bc07f-b3e8-4728-beb3-42b1d6781b2b" xmlns:ns4="130f3575-88c8-4ebe-94b3-b5c49b5e0173" targetNamespace="http://schemas.microsoft.com/office/2006/metadata/properties" ma:root="true" ma:fieldsID="71131fcd819fdde6f5958c48b6edf9c1" ns3:_="" ns4:_="">
    <xsd:import namespace="733bc07f-b3e8-4728-beb3-42b1d6781b2b"/>
    <xsd:import namespace="130f3575-88c8-4ebe-94b3-b5c49b5e0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bc07f-b3e8-4728-beb3-42b1d6781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f3575-88c8-4ebe-94b3-b5c49b5e0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420E73-1E46-40F8-A704-13D30C01E7B7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733bc07f-b3e8-4728-beb3-42b1d6781b2b"/>
    <ds:schemaRef ds:uri="130f3575-88c8-4ebe-94b3-b5c49b5e017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84F6D0-C56E-43F1-98A7-A3355D948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bc07f-b3e8-4728-beb3-42b1d6781b2b"/>
    <ds:schemaRef ds:uri="130f3575-88c8-4ebe-94b3-b5c49b5e0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3D5492-FF2F-4545-BA16-FDF779861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7155</TotalTime>
  <Words>722</Words>
  <Application>Microsoft Office PowerPoint</Application>
  <PresentationFormat>Widescreen</PresentationFormat>
  <Paragraphs>82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LT 45 Book</vt:lpstr>
      <vt:lpstr>Calibri</vt:lpstr>
      <vt:lpstr>Calibri Light</vt:lpstr>
      <vt:lpstr>Wingdings</vt:lpstr>
      <vt:lpstr>Office Theme</vt:lpstr>
      <vt:lpstr>STUDY STRATEGIES AND TECHNIQUES BY  MR S SIRAYI (ACADEMIC ADVISOR AND LECTURER)</vt:lpstr>
      <vt:lpstr> Workshop content</vt:lpstr>
      <vt:lpstr>Underlining or Highlighting </vt:lpstr>
      <vt:lpstr>Underlining or Highlighting  </vt:lpstr>
      <vt:lpstr> Underlining or highlighting example</vt:lpstr>
      <vt:lpstr>Note taking</vt:lpstr>
      <vt:lpstr>Note taking tips</vt:lpstr>
      <vt:lpstr>PowerPoint Presentation</vt:lpstr>
      <vt:lpstr>Noting important information during mass lecture</vt:lpstr>
      <vt:lpstr>Re-reading </vt:lpstr>
      <vt:lpstr>Re-reading strategy process</vt:lpstr>
      <vt:lpstr>PowerPoint Presentation</vt:lpstr>
      <vt:lpstr>Academic Advisor contact information: Mr Sirayi Siyabonga.Sirayi@mandela.ac.za dept: Business Management South campus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Philiso, Andile, (Mr) (s219755418)</dc:creator>
  <cp:lastModifiedBy>Sirayi, Siyabonga (Mr)(SeSummerstrand South Campus))</cp:lastModifiedBy>
  <cp:revision>127</cp:revision>
  <dcterms:created xsi:type="dcterms:W3CDTF">2021-06-21T23:35:42Z</dcterms:created>
  <dcterms:modified xsi:type="dcterms:W3CDTF">2022-04-20T10:46:24Z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0x01010074D0E6C5A4F99844B59208623AE44152</vt:lpwstr>
  </property>
</Properties>
</file>